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9" r:id="rId3"/>
    <p:sldId id="260" r:id="rId4"/>
    <p:sldId id="264" r:id="rId5"/>
    <p:sldId id="26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644BBB7-EC7E-0341-B2EF-DC6CE5E505EA}">
          <p14:sldIdLst>
            <p14:sldId id="256"/>
            <p14:sldId id="259"/>
            <p14:sldId id="260"/>
            <p14:sldId id="264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35"/>
    <p:restoredTop sz="94516"/>
  </p:normalViewPr>
  <p:slideViewPr>
    <p:cSldViewPr snapToGrid="0" snapToObjects="1">
      <p:cViewPr varScale="1">
        <p:scale>
          <a:sx n="81" d="100"/>
          <a:sy n="81" d="100"/>
        </p:scale>
        <p:origin x="200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DACAEE-CE27-A44E-8214-0B7C88BB09EE}" type="datetimeFigureOut">
              <a:rPr lang="en-US" smtClean="0"/>
              <a:t>6/26/18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A50985-9040-0448-B044-FC8EF73F1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3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50985-9040-0448-B044-FC8EF73F1E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97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50985-9040-0448-B044-FC8EF73F1E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506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Postsharp</a:t>
            </a:r>
            <a:r>
              <a:rPr lang="en-US" dirty="0"/>
              <a:t>, </a:t>
            </a:r>
            <a:r>
              <a:rPr lang="en-US" dirty="0" err="1"/>
              <a:t>ReSharper</a:t>
            </a:r>
            <a:r>
              <a:rPr lang="en-US" dirty="0"/>
              <a:t>, </a:t>
            </a:r>
            <a:r>
              <a:rPr lang="en-US" dirty="0" err="1"/>
              <a:t>RebDeBug</a:t>
            </a:r>
            <a:r>
              <a:rPr lang="en-US" dirty="0"/>
              <a:t>, Microsoft, Process Solutions,</a:t>
            </a:r>
            <a:r>
              <a:rPr lang="en-US" baseline="0" dirty="0"/>
              <a:t> </a:t>
            </a:r>
            <a:r>
              <a:rPr lang="en-US" baseline="0" dirty="0" err="1"/>
              <a:t>Cloudtrend</a:t>
            </a:r>
            <a:r>
              <a:rPr lang="en-US" baseline="0" dirty="0"/>
              <a:t>, </a:t>
            </a:r>
            <a:r>
              <a:rPr lang="en-US" baseline="0" dirty="0" err="1"/>
              <a:t>Infragistics</a:t>
            </a:r>
            <a:r>
              <a:rPr lang="en-US" baseline="0" dirty="0"/>
              <a:t>, </a:t>
            </a:r>
            <a:r>
              <a:rPr lang="en-US" baseline="0" dirty="0" err="1"/>
              <a:t>Pluralsight</a:t>
            </a:r>
            <a:r>
              <a:rPr lang="en-US" baseline="0" dirty="0"/>
              <a:t>, Azure, Windows Phone, </a:t>
            </a:r>
            <a:r>
              <a:rPr lang="en-US" baseline="0" dirty="0" err="1"/>
              <a:t>Xamarin</a:t>
            </a:r>
            <a:r>
              <a:rPr lang="en-US" baseline="0" dirty="0"/>
              <a:t>, </a:t>
            </a:r>
            <a:r>
              <a:rPr lang="en-US" baseline="0" dirty="0" err="1"/>
              <a:t>Ncover</a:t>
            </a:r>
            <a:r>
              <a:rPr lang="en-US" baseline="0" dirty="0"/>
              <a:t>, Microsoft Press, </a:t>
            </a:r>
            <a:r>
              <a:rPr lang="en-US" baseline="0" dirty="0" err="1"/>
              <a:t>Apress</a:t>
            </a:r>
            <a:r>
              <a:rPr lang="en-US" baseline="0" dirty="0"/>
              <a:t>, O’Reilly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50985-9040-0448-B044-FC8EF73F1E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247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forget to thank sponsors.</a:t>
            </a:r>
            <a:r>
              <a:rPr lang="en-US" baseline="0" dirty="0"/>
              <a:t>  Ask </a:t>
            </a:r>
            <a:r>
              <a:rPr lang="en-US" baseline="0"/>
              <a:t>for presenters,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50985-9040-0448-B044-FC8EF73F1E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921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E8E39-1E32-2646-9620-EB65EC065088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36BD-9A69-944E-9C4C-C18B719CD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529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E8E39-1E32-2646-9620-EB65EC065088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36BD-9A69-944E-9C4C-C18B719CD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36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E8E39-1E32-2646-9620-EB65EC065088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36BD-9A69-944E-9C4C-C18B719CD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7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E8E39-1E32-2646-9620-EB65EC065088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36BD-9A69-944E-9C4C-C18B719CD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443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E8E39-1E32-2646-9620-EB65EC065088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36BD-9A69-944E-9C4C-C18B719CD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683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E8E39-1E32-2646-9620-EB65EC065088}" type="datetimeFigureOut">
              <a:rPr lang="en-US" smtClean="0"/>
              <a:t>6/26/18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36BD-9A69-944E-9C4C-C18B719CD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61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E8E39-1E32-2646-9620-EB65EC065088}" type="datetimeFigureOut">
              <a:rPr lang="en-US" smtClean="0"/>
              <a:t>6/26/18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36BD-9A69-944E-9C4C-C18B719CD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03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E8E39-1E32-2646-9620-EB65EC065088}" type="datetimeFigureOut">
              <a:rPr lang="en-US" smtClean="0"/>
              <a:t>6/26/18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36BD-9A69-944E-9C4C-C18B719CD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69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E8E39-1E32-2646-9620-EB65EC065088}" type="datetimeFigureOut">
              <a:rPr lang="en-US" smtClean="0"/>
              <a:t>6/26/18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36BD-9A69-944E-9C4C-C18B719CD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7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E8E39-1E32-2646-9620-EB65EC065088}" type="datetimeFigureOut">
              <a:rPr lang="en-US" smtClean="0"/>
              <a:t>6/26/18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36BD-9A69-944E-9C4C-C18B719CD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132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E8E39-1E32-2646-9620-EB65EC065088}" type="datetimeFigureOut">
              <a:rPr lang="en-US" smtClean="0"/>
              <a:t>6/26/18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36BD-9A69-944E-9C4C-C18B719CD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698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E8E39-1E32-2646-9620-EB65EC065088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C36BD-9A69-944E-9C4C-C18B719CD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790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tif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tiff"/><Relationship Id="rId9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hyperlink" Target="mailto:info@edmug.net" TargetMode="External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10" Type="http://schemas.openxmlformats.org/officeDocument/2006/relationships/image" Target="../media/image16.tiff"/><Relationship Id="rId4" Type="http://schemas.openxmlformats.org/officeDocument/2006/relationships/hyperlink" Target="http://edmug.net/" TargetMode="External"/><Relationship Id="rId9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582535"/>
          </a:xfrm>
        </p:spPr>
        <p:txBody>
          <a:bodyPr>
            <a:normAutofit/>
          </a:bodyPr>
          <a:lstStyle/>
          <a:p>
            <a:r>
              <a:rPr lang="en-US" dirty="0"/>
              <a:t>AR Workshop</a:t>
            </a:r>
            <a:br>
              <a:rPr lang="en-US" sz="2800" dirty="0"/>
            </a:br>
            <a:r>
              <a:rPr lang="en-US" sz="2800" dirty="0"/>
              <a:t>Jason Brown, Brent </a:t>
            </a:r>
            <a:r>
              <a:rPr lang="en-US" sz="2800" dirty="0" err="1"/>
              <a:t>Housen</a:t>
            </a:r>
            <a:r>
              <a:rPr lang="en-US" sz="2800" dirty="0"/>
              <a:t>, Kyle Hayward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041557"/>
            <a:ext cx="9144000" cy="997078"/>
          </a:xfrm>
        </p:spPr>
        <p:txBody>
          <a:bodyPr/>
          <a:lstStyle/>
          <a:p>
            <a:r>
              <a:rPr lang="en-US" dirty="0"/>
              <a:t>June 26</a:t>
            </a:r>
            <a:r>
              <a:rPr lang="en-US" baseline="30000" dirty="0"/>
              <a:t>th</a:t>
            </a:r>
            <a:r>
              <a:rPr lang="en-US" dirty="0"/>
              <a:t>,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05E6F5-9B86-AE4A-8F30-EEC77AFB8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453437"/>
            <a:ext cx="2286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13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 meetups over the summer (July and August).</a:t>
            </a:r>
          </a:p>
          <a:p>
            <a:endParaRPr lang="en-US" dirty="0"/>
          </a:p>
          <a:p>
            <a:r>
              <a:rPr lang="en-US" dirty="0"/>
              <a:t>Bathrooms</a:t>
            </a:r>
          </a:p>
          <a:p>
            <a:endParaRPr lang="en-US" dirty="0"/>
          </a:p>
          <a:p>
            <a:r>
              <a:rPr lang="en-US" dirty="0"/>
              <a:t>HoloLens - please don’t break them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Anything else interesting?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04EB6955-4509-9741-8B19-C3C5E12FE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821" y="4028123"/>
            <a:ext cx="3909060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46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to Our Sponsors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417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Are you interested in being a sponsor?  Let use know.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EDEBB7-9420-1C44-BAE6-D294312AA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90470"/>
            <a:ext cx="6097734" cy="13387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697CE5-A97A-2C40-A53B-7D9A415BE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4309" y="4359834"/>
            <a:ext cx="2160266" cy="3682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0F25C9-294E-FC47-AF0A-2B95D2ED9F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397" y="365125"/>
            <a:ext cx="4263132" cy="24401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E3E130-8E76-BC49-BD38-D0448F3B5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6701" y="3233584"/>
            <a:ext cx="3502828" cy="812656"/>
          </a:xfrm>
          <a:prstGeom prst="rect">
            <a:avLst/>
          </a:prstGeom>
        </p:spPr>
      </p:pic>
      <p:pic>
        <p:nvPicPr>
          <p:cNvPr id="13" name="Picture 4" descr="Image result for jetbrains logo">
            <a:extLst>
              <a:ext uri="{FF2B5EF4-FFF2-40B4-BE49-F238E27FC236}">
                <a16:creationId xmlns:a16="http://schemas.microsoft.com/office/drawing/2014/main" id="{53318C01-5875-BB47-AD9F-E3519F8FD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4634" y="4110939"/>
            <a:ext cx="1010944" cy="101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Image result for Microsoft logo">
            <a:extLst>
              <a:ext uri="{FF2B5EF4-FFF2-40B4-BE49-F238E27FC236}">
                <a16:creationId xmlns:a16="http://schemas.microsoft.com/office/drawing/2014/main" id="{3D33B507-44CA-8C47-A64F-6AF0DC3B8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6132336" cy="1309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6533FF-BA4B-FE43-849D-3300CF4EAF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2546" y="4959935"/>
            <a:ext cx="26035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35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2D679-1F02-F147-8345-F3603718A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Augmented Reality Workshop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D0F3D3-6F0D-6146-97B0-FE46802EC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056" y="1825624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3A333E-57FF-E847-AE99-096B7729D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1825624"/>
            <a:ext cx="78740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74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Survey and prize draw!  Constructive feedback appreciated.</a:t>
            </a:r>
          </a:p>
          <a:p>
            <a:endParaRPr lang="en-US" dirty="0"/>
          </a:p>
          <a:p>
            <a:r>
              <a:rPr lang="en-US" dirty="0"/>
              <a:t>Next meetup in September.</a:t>
            </a:r>
          </a:p>
          <a:p>
            <a:endParaRPr lang="en-US" dirty="0"/>
          </a:p>
          <a:p>
            <a:r>
              <a:rPr lang="en-US" dirty="0"/>
              <a:t>Contact:</a:t>
            </a:r>
            <a:br>
              <a:rPr lang="en-US" dirty="0"/>
            </a:br>
            <a:r>
              <a:rPr lang="en-US" dirty="0">
                <a:hlinkClick r:id="rId3"/>
              </a:rPr>
              <a:t>info@edmug.net</a:t>
            </a:r>
            <a:br>
              <a:rPr lang="en-US" dirty="0"/>
            </a:br>
            <a:r>
              <a:rPr lang="en-US" dirty="0">
                <a:hlinkClick r:id="rId4"/>
              </a:rPr>
              <a:t>http://edmug.net</a:t>
            </a:r>
            <a:r>
              <a:rPr lang="en-US" dirty="0"/>
              <a:t>				</a:t>
            </a:r>
            <a:br>
              <a:rPr lang="en-US" dirty="0"/>
            </a:br>
            <a:r>
              <a:rPr lang="en-US" dirty="0"/>
              <a:t>			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F2A2B4-A86B-D347-B516-B0CEC0D4E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8710" y="5340123"/>
            <a:ext cx="659187" cy="6591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3AF55B-D19F-514B-984D-F7CEBC734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9816" y="5417562"/>
            <a:ext cx="481637" cy="4816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D873C0-8705-7440-BFDC-22DC6D0CE4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7963" y="5414432"/>
            <a:ext cx="491296" cy="4912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DBA39B-34D9-E04A-BCEF-7F61FC3CD4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2794" y="5364406"/>
            <a:ext cx="640902" cy="6106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6CD9B7-E8CA-AC41-9399-0B1E0EDB95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82808" y="5342350"/>
            <a:ext cx="623219" cy="6232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54F753-968E-9841-8397-DA0B8CD2A5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2906" y="2900606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43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1385</TotalTime>
  <Words>112</Words>
  <Application>Microsoft Macintosh PowerPoint</Application>
  <PresentationFormat>Widescreen</PresentationFormat>
  <Paragraphs>33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AR Workshop Jason Brown, Brent Housen, Kyle Hayward</vt:lpstr>
      <vt:lpstr>Housekeeping</vt:lpstr>
      <vt:lpstr>Thanks to Our Sponsors</vt:lpstr>
      <vt:lpstr>Augmented Reality Workshop</vt:lpstr>
      <vt:lpstr>Wrap-up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Forum Discussion</dc:title>
  <dc:creator>Chris C</dc:creator>
  <cp:lastModifiedBy>Chris C</cp:lastModifiedBy>
  <cp:revision>35</cp:revision>
  <cp:lastPrinted>2018-06-26T20:39:22Z</cp:lastPrinted>
  <dcterms:created xsi:type="dcterms:W3CDTF">2017-10-24T14:48:09Z</dcterms:created>
  <dcterms:modified xsi:type="dcterms:W3CDTF">2018-06-26T20:39:56Z</dcterms:modified>
</cp:coreProperties>
</file>